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56" r:id="rId3"/>
    <p:sldId id="257" r:id="rId5"/>
    <p:sldId id="258" r:id="rId6"/>
    <p:sldId id="259" r:id="rId7"/>
    <p:sldId id="260" r:id="rId8"/>
    <p:sldId id="261" r:id="rId9"/>
  </p:sldIdLst>
  <p:sldSz cx="1216152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8" y="-108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6BC9C-6B93-48D1-A87D-BD2CD9D001D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BCF5D-3A83-4E4A-8051-2F85757A21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A914E-FF0C-4802-B1E5-A33E1BDF6965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D73D4-12BE-4B1B-8559-9435C8E266E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D73D4-12BE-4B1B-8559-9435C8E266E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E6B3-388A-4249-BF6A-A44C1553492C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D6F3-A7C5-4154-B4B8-7F73CE2E29E0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F94-CE30-47CA-9D81-73F0C8DAEE7A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CDF2-1D4A-4D25-B8AD-903C5897E835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E43D-75BA-4C45-B30C-7BAFAB00FB2A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1094-FB63-49AA-A215-421D3BC10FD5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1103-4152-40E8-B462-A9F23256BE7E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909B-B629-4CE4-82C7-E3148643D24F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A0B3-120B-4730-89C4-3D946FB49103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E3F8-CF35-403C-8B0E-90C6C30EFF28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3A03-2638-49BB-A5F4-5ABF44C05FAC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FEA3-9526-4EA5-AE7E-7FDCA314FA5E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Swami Keshvanand Institute of Technology Management &amp; Gramothan, Jaipur | Feb. 17-18,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DEA64-97A1-4057-81D1-8D7EC4B7355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"/>
            <a:ext cx="12161838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Andalus" pitchFamily="18" charset="-78"/>
              </a:rPr>
              <a:t>International Conference on “Advancements in Smart Electronics, Materials and Communication Technologies” (ICASEMCT-2023)</a:t>
            </a:r>
            <a:endParaRPr lang="en-US" sz="1800" b="1" dirty="0">
              <a:solidFill>
                <a:srgbClr val="C00000"/>
              </a:solidFill>
              <a:latin typeface="Georgia" panose="02040502050405020303" pitchFamily="18" charset="0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0063" y="2967335"/>
            <a:ext cx="60801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9" y="914400"/>
            <a:ext cx="13366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595" y="5690726"/>
            <a:ext cx="1394243" cy="1167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3"/>
          <p:cNvSpPr txBox="1"/>
          <p:nvPr/>
        </p:nvSpPr>
        <p:spPr>
          <a:xfrm>
            <a:off x="223838" y="2521079"/>
            <a:ext cx="11488848" cy="669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Arial" panose="020B0604020202020204" pitchFamily="34" charset="0"/>
              </a:rPr>
              <a:t>Title of the paper</a:t>
            </a:r>
            <a:endParaRPr lang="en-US" sz="3200" b="1" dirty="0">
              <a:latin typeface="Arial" panose="020B0604020202020204" pitchFamily="34" charset="0"/>
            </a:endParaRPr>
          </a:p>
        </p:txBody>
      </p:sp>
      <p:sp>
        <p:nvSpPr>
          <p:cNvPr id="9" name="Title 13"/>
          <p:cNvSpPr txBox="1"/>
          <p:nvPr/>
        </p:nvSpPr>
        <p:spPr>
          <a:xfrm>
            <a:off x="448441" y="3500385"/>
            <a:ext cx="11488848" cy="6693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0507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000" b="1" dirty="0" smtClean="0">
                <a:solidFill>
                  <a:srgbClr val="C00000"/>
                </a:solidFill>
              </a:rPr>
              <a:t>Track: &lt;Please refer program schedule&gt;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Text Placeholder 1"/>
          <p:cNvSpPr txBox="1"/>
          <p:nvPr/>
        </p:nvSpPr>
        <p:spPr>
          <a:xfrm>
            <a:off x="3627778" y="4210483"/>
            <a:ext cx="5524500" cy="1336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rgbClr val="5151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</a:t>
            </a:r>
            <a:endParaRPr lang="en-US" sz="2400" dirty="0" smtClean="0">
              <a:solidFill>
                <a:srgbClr val="5151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Author(s) affiliation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 email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51719" y="6424862"/>
            <a:ext cx="9753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Swami </a:t>
            </a:r>
            <a:r>
              <a:rPr lang="en-US" b="1" dirty="0" err="1" smtClean="0">
                <a:solidFill>
                  <a:schemeClr val="tx1"/>
                </a:solidFill>
              </a:rPr>
              <a:t>Keshvanand</a:t>
            </a:r>
            <a:r>
              <a:rPr lang="en-US" b="1" dirty="0" smtClean="0">
                <a:solidFill>
                  <a:schemeClr val="tx1"/>
                </a:solidFill>
              </a:rPr>
              <a:t> Institute of Technology Management &amp; </a:t>
            </a:r>
            <a:r>
              <a:rPr lang="en-US" b="1" dirty="0" err="1" smtClean="0">
                <a:solidFill>
                  <a:schemeClr val="tx1"/>
                </a:solidFill>
              </a:rPr>
              <a:t>Gramothan</a:t>
            </a:r>
            <a:r>
              <a:rPr lang="en-US" b="1" dirty="0" smtClean="0">
                <a:solidFill>
                  <a:schemeClr val="tx1"/>
                </a:solidFill>
              </a:rPr>
              <a:t>, Jaipur | Feb. 17-18, 2023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IN" sz="3600" b="1" dirty="0" smtClean="0"/>
              <a:t>Contents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519" y="1100012"/>
            <a:ext cx="10945654" cy="499598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altLang="en-US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US" altLang="en-US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Gap</a:t>
            </a:r>
            <a:endParaRPr lang="en-US" altLang="en-US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Design</a:t>
            </a:r>
            <a:endParaRPr lang="en-US" altLang="en-US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altLang="en-US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Scope</a:t>
            </a:r>
            <a:endParaRPr lang="en-US" altLang="en-US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altLang="en-US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altLang="en-US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6" y="6232301"/>
            <a:ext cx="715395" cy="59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51719" y="6424862"/>
            <a:ext cx="9753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Swami </a:t>
            </a:r>
            <a:r>
              <a:rPr lang="en-US" b="1" dirty="0" err="1" smtClean="0">
                <a:solidFill>
                  <a:schemeClr val="tx1"/>
                </a:solidFill>
              </a:rPr>
              <a:t>Keshvanand</a:t>
            </a:r>
            <a:r>
              <a:rPr lang="en-US" b="1" dirty="0" smtClean="0">
                <a:solidFill>
                  <a:schemeClr val="tx1"/>
                </a:solidFill>
              </a:rPr>
              <a:t> Institute of Technology Management &amp; </a:t>
            </a:r>
            <a:r>
              <a:rPr lang="en-US" b="1" dirty="0" err="1" smtClean="0">
                <a:solidFill>
                  <a:schemeClr val="tx1"/>
                </a:solidFill>
              </a:rPr>
              <a:t>Gramothan</a:t>
            </a:r>
            <a:r>
              <a:rPr lang="en-US" b="1" dirty="0" smtClean="0">
                <a:solidFill>
                  <a:schemeClr val="tx1"/>
                </a:solidFill>
              </a:rPr>
              <a:t>, Jaipur | Feb. 17-18, 2023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715962"/>
          </a:xfrm>
        </p:spPr>
        <p:txBody>
          <a:bodyPr>
            <a:normAutofit/>
          </a:bodyPr>
          <a:lstStyle/>
          <a:p>
            <a:pPr algn="l"/>
            <a:r>
              <a:rPr lang="en-US" altLang="en-US" sz="3600" b="1" dirty="0" smtClean="0"/>
              <a:t>Introduction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heading keep the font size 36 and for text font size 28.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Justified.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not to clutter a slide with too much text,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graphics, 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slides simple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any equation then write it ppt. don’t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 them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6" y="6232301"/>
            <a:ext cx="715395" cy="59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51719" y="6424862"/>
            <a:ext cx="9753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Swami </a:t>
            </a:r>
            <a:r>
              <a:rPr lang="en-US" b="1" dirty="0" err="1" smtClean="0">
                <a:solidFill>
                  <a:schemeClr val="tx1"/>
                </a:solidFill>
              </a:rPr>
              <a:t>Keshvanand</a:t>
            </a:r>
            <a:r>
              <a:rPr lang="en-US" b="1" dirty="0" smtClean="0">
                <a:solidFill>
                  <a:schemeClr val="tx1"/>
                </a:solidFill>
              </a:rPr>
              <a:t> Institute of Technology Management &amp; </a:t>
            </a:r>
            <a:r>
              <a:rPr lang="en-US" b="1" dirty="0" err="1" smtClean="0">
                <a:solidFill>
                  <a:schemeClr val="tx1"/>
                </a:solidFill>
              </a:rPr>
              <a:t>Gramothan</a:t>
            </a:r>
            <a:r>
              <a:rPr lang="en-US" b="1" dirty="0" smtClean="0">
                <a:solidFill>
                  <a:schemeClr val="tx1"/>
                </a:solidFill>
              </a:rPr>
              <a:t>, Jaipur | Feb. 17-18, 2023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6" y="6232301"/>
            <a:ext cx="715395" cy="59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51719" y="6424862"/>
            <a:ext cx="9753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Swami </a:t>
            </a:r>
            <a:r>
              <a:rPr lang="en-US" b="1" dirty="0" err="1" smtClean="0">
                <a:solidFill>
                  <a:schemeClr val="tx1"/>
                </a:solidFill>
              </a:rPr>
              <a:t>Keshvanand</a:t>
            </a:r>
            <a:r>
              <a:rPr lang="en-US" b="1" dirty="0" smtClean="0">
                <a:solidFill>
                  <a:schemeClr val="tx1"/>
                </a:solidFill>
              </a:rPr>
              <a:t> Institute of Technology Management &amp; </a:t>
            </a:r>
            <a:r>
              <a:rPr lang="en-US" b="1" dirty="0" err="1" smtClean="0">
                <a:solidFill>
                  <a:schemeClr val="tx1"/>
                </a:solidFill>
              </a:rPr>
              <a:t>Gramothan</a:t>
            </a:r>
            <a:r>
              <a:rPr lang="en-US" b="1" dirty="0" smtClean="0">
                <a:solidFill>
                  <a:schemeClr val="tx1"/>
                </a:solidFill>
              </a:rPr>
              <a:t>, Jaipur | Feb. 17-18, 2023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19" y="152400"/>
            <a:ext cx="10945654" cy="808038"/>
          </a:xfrm>
        </p:spPr>
        <p:txBody>
          <a:bodyPr>
            <a:normAutofit/>
          </a:bodyPr>
          <a:lstStyle/>
          <a:p>
            <a:pPr algn="l"/>
            <a:r>
              <a:rPr lang="en-US" altLang="en-US" sz="3600" b="1" dirty="0" smtClean="0"/>
              <a:t>References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19" y="914400"/>
            <a:ext cx="11734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Research paper use IEEE citation format</a:t>
            </a:r>
            <a:endParaRPr lang="en-US" sz="2800" dirty="0" smtClean="0"/>
          </a:p>
          <a:p>
            <a:r>
              <a:rPr lang="en-US" sz="2800" dirty="0" smtClean="0"/>
              <a:t>Book :- name of author, “Book name”, chapter no, page no, volume, publication house, year</a:t>
            </a:r>
            <a:endParaRPr lang="en-US" sz="2800" dirty="0" smtClean="0"/>
          </a:p>
          <a:p>
            <a:r>
              <a:rPr lang="en-US" sz="2800" dirty="0" smtClean="0"/>
              <a:t>Website :- Author, A. A. (Date published). Title of webpage.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                       Retrieved from </a:t>
            </a:r>
            <a:r>
              <a:rPr lang="en-US" sz="2800" dirty="0" smtClean="0"/>
              <a:t>http://www.url.com</a:t>
            </a:r>
            <a:endParaRPr lang="en-US" sz="2800" dirty="0" smtClean="0"/>
          </a:p>
          <a:p>
            <a:r>
              <a:rPr lang="en-US" sz="2800" dirty="0" smtClean="0"/>
              <a:t>Example: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Pope Benedict tells cheering crowd: I am not abandoning the church - World News. (2013, February 27). 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Retrieved fromhttp://worldnews.nbcnews.com/_news/2013/02/27/17113318-pope-benedict-tells-cheering-crowd-i-am-not-abandoning-the-church? lite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6" y="6232301"/>
            <a:ext cx="715395" cy="59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51719" y="6424862"/>
            <a:ext cx="9753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Swami </a:t>
            </a:r>
            <a:r>
              <a:rPr lang="en-US" b="1" dirty="0" err="1" smtClean="0">
                <a:solidFill>
                  <a:schemeClr val="tx1"/>
                </a:solidFill>
              </a:rPr>
              <a:t>Keshvanand</a:t>
            </a:r>
            <a:r>
              <a:rPr lang="en-US" b="1" dirty="0" smtClean="0">
                <a:solidFill>
                  <a:schemeClr val="tx1"/>
                </a:solidFill>
              </a:rPr>
              <a:t> Institute of Technology Management &amp; </a:t>
            </a:r>
            <a:r>
              <a:rPr lang="en-US" b="1" dirty="0" err="1" smtClean="0">
                <a:solidFill>
                  <a:schemeClr val="tx1"/>
                </a:solidFill>
              </a:rPr>
              <a:t>Gramothan</a:t>
            </a:r>
            <a:r>
              <a:rPr lang="en-US" b="1" dirty="0" smtClean="0">
                <a:solidFill>
                  <a:schemeClr val="tx1"/>
                </a:solidFill>
              </a:rPr>
              <a:t>, Jaipur | Feb. 17-18, 2023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467" y="2971800"/>
            <a:ext cx="1094565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Thank You !!!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EA64-97A1-4057-81D1-8D7EC4B73553}" type="slidenum">
              <a:rPr lang="en-US" smtClean="0"/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595" y="4867040"/>
            <a:ext cx="1394243" cy="1167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/>
          <p:nvPr/>
        </p:nvSpPr>
        <p:spPr>
          <a:xfrm>
            <a:off x="1" y="6034314"/>
            <a:ext cx="12161838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Andalus" pitchFamily="18" charset="-78"/>
              </a:rPr>
              <a:t>International Conference on “Advancements in Smart Electronics, Materials and Communication Technologies” (ICASEMCT-2023)</a:t>
            </a:r>
            <a:endParaRPr lang="en-US" sz="1800" b="1" dirty="0">
              <a:solidFill>
                <a:srgbClr val="C00000"/>
              </a:solidFill>
              <a:latin typeface="Georgia" panose="02040502050405020303" pitchFamily="18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1684</Words>
  <Application>WPS Presentation</Application>
  <PresentationFormat>Custom</PresentationFormat>
  <Paragraphs>68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Georgia</vt:lpstr>
      <vt:lpstr>Andalus</vt:lpstr>
      <vt:lpstr>Segoe Print</vt:lpstr>
      <vt:lpstr>Times New Roman</vt:lpstr>
      <vt:lpstr>Calibri</vt:lpstr>
      <vt:lpstr>Microsoft YaHei</vt:lpstr>
      <vt:lpstr>Arial Unicode MS</vt:lpstr>
      <vt:lpstr>Office Theme</vt:lpstr>
      <vt:lpstr>International Conference on “Advancements in Smart Electronics, Materials and Communication Technologies” (ICASEMCT-2023)</vt:lpstr>
      <vt:lpstr>Contents</vt:lpstr>
      <vt:lpstr>Introduction</vt:lpstr>
      <vt:lpstr>PowerPoint 演示文稿</vt:lpstr>
      <vt:lpstr>References</vt:lpstr>
      <vt:lpstr>Thank You !!!</vt:lpstr>
    </vt:vector>
  </TitlesOfParts>
  <Company>HEAVEN KILLERS RELEASE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on “Advancements in Smart Electronics, Materials and Communication Technologies” (ICASEMCT-2023)</dc:title>
  <dc:creator>PC</dc:creator>
  <cp:lastModifiedBy>amitd</cp:lastModifiedBy>
  <cp:revision>7</cp:revision>
  <dcterms:created xsi:type="dcterms:W3CDTF">2023-02-13T05:35:00Z</dcterms:created>
  <dcterms:modified xsi:type="dcterms:W3CDTF">2023-02-13T07:22:09Z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57A326B105534ED9B5B742C478F04282</vt:lpwstr>
  </property>
  <property fmtid="{D5CDD505-2E9C-101B-9397-08002B2CF9AE}" pid="3" name="KSOProductBuildVer">
    <vt:lpwstr>1033-11.2.0.11219</vt:lpwstr>
  </property>
</Properties>
</file>